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E4B9-0922-44C4-A30B-486FE8F0C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5F26-6971-4AAA-9252-885EEA7B5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6525-7162-4032-B2B8-BFE5848E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0A85-6751-456F-B7DD-1B534C96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3F980-9114-453E-A568-BE06C8B0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58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CCDA-00BA-4D11-8CFA-848ADBC7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CBF2E-7375-4C98-85E6-00F8803D1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2A34-0664-4C27-9844-D92D3B59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72C8-DACC-466D-AEE2-C2AC7036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4AE13-57DD-4614-923E-EE55A1D7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59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CD628-5BD2-40F1-9C42-A41719F74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6A1F5-611F-46E1-A974-CC3D52DF4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DD0D4-7F5A-48FE-A006-67303E6D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20186-DC8E-4336-8844-2738DC10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0681-8063-4746-BB26-4ECF3352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7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FA55-0086-4D52-8451-8E671E53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7F16-B707-4CA6-8670-82734DFAF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7988-6A94-4DDF-90B1-2AE8C61B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BBAA-8043-46BC-A9B0-2BE41F47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D324-33BA-4529-9841-5906D002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03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4C4C-E395-46AB-AE1B-FCA956717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B7698-9302-420C-9CD1-70A05428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2A431-5B45-484D-8BB2-D5A2736B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2A2CB-0043-4724-8E01-2E1AD380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BB8A6-33F6-4311-B6D3-B440AEA6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5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9343-E842-4E5F-B7B7-B498432C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430F-774F-46B7-BD92-F14730504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86902-088C-4360-A26C-4E0249634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523EF-725D-4EC9-A05E-0B4A7E59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70626-0CDC-48F3-B805-E8F7D9F9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63FE7-02CA-4FD0-8661-71B26AC9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98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4F76-F1E1-4D79-AF26-FE2A84DD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1D39B-1B94-4BB4-AD52-CFD37477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75712-9B6D-4403-AA18-DE54605A8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31077-0314-4C10-961D-EED23AC7C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50DF5-29B7-4EA3-BAD9-26CCB7CE3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4F2CE-1BA2-4EE3-A28E-552BFB00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CD578-034D-49B3-88AE-72553FB9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8F595-930A-45DF-877A-630E1A82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07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7B19-10C5-4E92-8975-773DA2C5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F6AD8-A0DD-4F0A-918D-7A656BBC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C955-7F94-4A55-86C6-34ACB7AE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0A77F-5A4F-457C-AB59-46BA0CE5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91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CE4C4-8896-4C40-91A3-CA924549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3FEC9-3D96-4F1A-9F9D-58AEC030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1D63E-3786-4103-8A10-8E861419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83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462F-D5B8-49A4-90D8-585500CC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19F1C-2677-4F74-B18D-14725AA4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05B9F-FF9D-4AD5-B5F2-D2CC2BC3B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FB51F-323E-4BDD-B628-E727BCD8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B05C3-38CA-4CF8-A26B-AE4F796B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0C60F-59CC-4C9D-BFDC-A0DBAE02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04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87AF-3C75-4A0B-9E78-73628730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5949A-EE2B-43A9-8FC8-9C9DDF2F3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E202A-17CC-4252-BFA6-EEF737D1E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F436E-B869-459C-9501-34739770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64E50-499D-4E12-ADA6-9486F1C4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3D4D9-0D69-40EB-8176-7DA52F36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99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2EFCD-D555-4B7A-B025-25B203F7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B3CB-0407-4DF1-B85B-5BA2BAB6C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80E55-94B1-482B-AF0E-73E393F44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0AAD6-EFBF-4852-B076-EAC16379806B}" type="datetimeFigureOut">
              <a:rPr lang="en-IN" smtClean="0"/>
              <a:t>19-09-2021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0B12-1885-43F3-9AB0-96113E229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D4E76-7C6F-4DBC-B5CD-C2208A771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AE49D-100E-42B0-AAA4-DF56FDD65E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19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76FC5E8-7345-4090-90C9-3AD02663C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618568" y="379250"/>
            <a:ext cx="10190203" cy="573199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8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D5E30D-521A-43FA-98CA-259D9AEC0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/>
        </p:blipFill>
        <p:spPr>
          <a:xfrm>
            <a:off x="457201" y="563880"/>
            <a:ext cx="112776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251168-10DA-45B5-9DFA-84A85C879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8808D33-08D7-4E8B-9E76-5991252E7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" r="-1" b="421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3A5C5DC-EE2F-4CB0-9235-E5CCBBF72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2652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A970D40-AECC-4482-8E68-7654D4382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" b="7376"/>
          <a:stretch/>
        </p:blipFill>
        <p:spPr>
          <a:xfrm>
            <a:off x="337257" y="518160"/>
            <a:ext cx="11517485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9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94DA7E9-C3CC-466D-A15B-2BDB00A78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361703" y="485610"/>
            <a:ext cx="10525497" cy="56736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5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AF8F2-DC9C-4C93-953F-15007E8DA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501650"/>
            <a:ext cx="9956691" cy="56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7050943-CD1E-401D-B778-2C08F7F46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350520" y="283711"/>
            <a:ext cx="11045953" cy="591211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9449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1BAF8E-746E-4445-AEC7-57B2F634D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" b="1"/>
          <a:stretch/>
        </p:blipFill>
        <p:spPr>
          <a:xfrm>
            <a:off x="518160" y="348161"/>
            <a:ext cx="10927080" cy="61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3BB791AC-7337-46DA-B66B-FDB89A49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833FF6E8-7D52-4189-A347-8A63C30CA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7B1C304A-C36A-4CD1-8AB4-EA545D38E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Freeform: Shape 13">
            <a:extLst>
              <a:ext uri="{FF2B5EF4-FFF2-40B4-BE49-F238E27FC236}">
                <a16:creationId xmlns:a16="http://schemas.microsoft.com/office/drawing/2014/main" id="{2FEFA492-1F90-4DD2-B51D-E6471B05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E9353F2D-9805-4D33-8C79-8A780E13E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64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4FCFDCB-2256-4194-BE94-FF2B0877D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990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FAAF2810-B4A0-404C-A968-6ED0D86B2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r="1" b="2098"/>
          <a:stretch/>
        </p:blipFill>
        <p:spPr>
          <a:xfrm>
            <a:off x="746190" y="491900"/>
            <a:ext cx="10721907" cy="56635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688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5A8393-D42F-44BF-9B38-C38926871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F5081D-6F37-4BB4-B5EA-A11692358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3467 h 6858000"/>
              <a:gd name="connsiteX1" fmla="*/ 643467 w 12192000"/>
              <a:gd name="connsiteY1" fmla="*/ 6214533 h 6858000"/>
              <a:gd name="connsiteX2" fmla="*/ 11548533 w 12192000"/>
              <a:gd name="connsiteY2" fmla="*/ 6214533 h 6858000"/>
              <a:gd name="connsiteX3" fmla="*/ 11548533 w 12192000"/>
              <a:gd name="connsiteY3" fmla="*/ 64346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3467"/>
                </a:moveTo>
                <a:lnTo>
                  <a:pt x="643467" y="6214533"/>
                </a:lnTo>
                <a:lnTo>
                  <a:pt x="11548533" y="6214533"/>
                </a:lnTo>
                <a:lnTo>
                  <a:pt x="11548533" y="6434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A4F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DC041D-D1C3-4296-85D0-23923F3A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627698"/>
            <a:ext cx="10915650" cy="5602605"/>
          </a:xfrm>
          <a:prstGeom prst="rect">
            <a:avLst/>
          </a:prstGeom>
          <a:noFill/>
          <a:ln w="44450" cap="sq" cmpd="dbl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2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6A5CBF-22CB-4A54-AFCB-79F2DF397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" b="1"/>
          <a:stretch/>
        </p:blipFill>
        <p:spPr>
          <a:xfrm>
            <a:off x="617220" y="339567"/>
            <a:ext cx="10957560" cy="61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795685-3D2C-47A6-A9A8-3BAE022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263C79-1341-4BD2-A580-2924A6E2A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5"/>
          <a:stretch/>
        </p:blipFill>
        <p:spPr>
          <a:xfrm>
            <a:off x="643426" y="10"/>
            <a:ext cx="10905149" cy="6857990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74E5C9C3-37C9-425E-A935-0CE649921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2526C943-4313-4653-93E0-80AA1FD6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15BDA691-46A7-4C7D-9398-AEAD6CEA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1130617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D5DAA0A-0AC7-40DE-96E8-1DE5C6B0F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1130617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1581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Kumar</dc:creator>
  <cp:lastModifiedBy>Aaradhana .</cp:lastModifiedBy>
  <cp:revision>2</cp:revision>
  <dcterms:created xsi:type="dcterms:W3CDTF">2021-09-06T17:24:30Z</dcterms:created>
  <dcterms:modified xsi:type="dcterms:W3CDTF">2021-09-19T09:33:27Z</dcterms:modified>
</cp:coreProperties>
</file>